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A32E2E-EDD7-4D91-966A-2E88AA8FA3A8}" type="datetimeFigureOut">
              <a:rPr lang="en-US" smtClean="0"/>
              <a:pPr/>
              <a:t>4/12/2009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FC4A0A-3ED6-46F9-B99E-5758EE6ED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\\Fra1w980\..\..\..\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 you want to be a Hacker?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Maybe not yet, but you will at the end of the hour!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Questions?</a:t>
            </a: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r>
              <a:rPr lang="en-US" sz="2800" dirty="0" smtClean="0"/>
              <a:t>E-mail</a:t>
            </a:r>
            <a:endParaRPr lang="en-US" sz="2800" dirty="0" smtClean="0"/>
          </a:p>
          <a:p>
            <a:pPr algn="ctr">
              <a:buNone/>
            </a:pPr>
            <a:r>
              <a:rPr lang="en-US" sz="2800" b="0" dirty="0" smtClean="0"/>
              <a:t>jbasirico@securityinnovation.com</a:t>
            </a:r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 bwMode="auto">
          <a:xfrm>
            <a:off x="2057400" y="5105400"/>
            <a:ext cx="5029200" cy="523220"/>
          </a:xfrm>
          <a:prstGeom prst="rect">
            <a:avLst/>
          </a:prstGeom>
          <a:ln>
            <a:noFill/>
            <a:headEnd/>
            <a:tailEnd/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2800" dirty="0" smtClean="0"/>
              <a:t>Questions? Comments?</a:t>
            </a:r>
            <a:endParaRPr kumimoji="0" lang="en-US" sz="25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Introductions</a:t>
            </a:r>
          </a:p>
          <a:p>
            <a:pPr lvl="1"/>
            <a:r>
              <a:rPr lang="en-US" dirty="0" smtClean="0"/>
              <a:t>Why you should listen to me</a:t>
            </a:r>
          </a:p>
          <a:p>
            <a:r>
              <a:rPr lang="en-US" dirty="0" smtClean="0"/>
              <a:t>Day in the life of Joe</a:t>
            </a:r>
          </a:p>
          <a:p>
            <a:r>
              <a:rPr lang="en-US" dirty="0" smtClean="0"/>
              <a:t>What makes a security tester different?</a:t>
            </a:r>
          </a:p>
          <a:p>
            <a:r>
              <a:rPr lang="en-US" dirty="0" smtClean="0"/>
              <a:t>DEMOS!</a:t>
            </a:r>
          </a:p>
          <a:p>
            <a:pPr lvl="1"/>
            <a:r>
              <a:rPr lang="en-US" dirty="0" smtClean="0"/>
              <a:t>Cross Site Scripting</a:t>
            </a:r>
          </a:p>
          <a:p>
            <a:pPr lvl="1"/>
            <a:r>
              <a:rPr lang="en-US" dirty="0" smtClean="0"/>
              <a:t>SQL injection</a:t>
            </a:r>
          </a:p>
          <a:p>
            <a:pPr lvl="1"/>
            <a:r>
              <a:rPr lang="en-US" dirty="0" smtClean="0"/>
              <a:t>Java </a:t>
            </a:r>
            <a:r>
              <a:rPr lang="en-US" dirty="0" err="1" smtClean="0"/>
              <a:t>Decomplier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Joe Basirico – Dev Manager and Security Consultant for Security Innovation</a:t>
            </a:r>
          </a:p>
          <a:p>
            <a:r>
              <a:rPr lang="en-US" dirty="0" smtClean="0"/>
              <a:t>Worked in security for about 6 years now</a:t>
            </a:r>
          </a:p>
          <a:p>
            <a:r>
              <a:rPr lang="en-US" dirty="0" smtClean="0"/>
              <a:t>Worked for Microsoft before SI</a:t>
            </a:r>
          </a:p>
          <a:p>
            <a:r>
              <a:rPr lang="en-US" dirty="0" smtClean="0"/>
              <a:t>Security Trainer, Engineer, Consultant, etc.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in the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Work with Software, Financial, Insurance, companies to help them produce more secure software</a:t>
            </a:r>
          </a:p>
          <a:p>
            <a:r>
              <a:rPr lang="en-US" dirty="0" smtClean="0"/>
              <a:t>Find Vulnerabilities in software so hackers don’t</a:t>
            </a:r>
          </a:p>
          <a:p>
            <a:r>
              <a:rPr lang="en-US" dirty="0" smtClean="0"/>
              <a:t>Help our customers fix them before they release</a:t>
            </a:r>
          </a:p>
          <a:p>
            <a:endParaRPr lang="en-US" dirty="0" smtClean="0"/>
          </a:p>
        </p:txBody>
      </p:sp>
      <p:grpSp>
        <p:nvGrpSpPr>
          <p:cNvPr id="15" name="Group 14"/>
          <p:cNvGrpSpPr/>
          <p:nvPr/>
        </p:nvGrpSpPr>
        <p:grpSpPr>
          <a:xfrm>
            <a:off x="381000" y="5562600"/>
            <a:ext cx="8356821" cy="682625"/>
            <a:chOff x="438697" y="4772660"/>
            <a:chExt cx="8356821" cy="682625"/>
          </a:xfrm>
        </p:grpSpPr>
        <p:pic>
          <p:nvPicPr>
            <p:cNvPr id="16" name="Picture 7" descr="cisco_logo"/>
            <p:cNvPicPr>
              <a:picLocks noChangeAspect="1" noChangeArrowheads="1"/>
            </p:cNvPicPr>
            <p:nvPr/>
          </p:nvPicPr>
          <p:blipFill>
            <a:blip r:embed="rId2"/>
            <a:srcRect l="5882" t="11470" r="7843" b="11470"/>
            <a:stretch>
              <a:fillRect/>
            </a:stretch>
          </p:blipFill>
          <p:spPr bwMode="auto">
            <a:xfrm>
              <a:off x="6635204" y="4772660"/>
              <a:ext cx="1117600" cy="68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6" descr="hp"/>
            <p:cNvPicPr>
              <a:picLocks noChangeAspect="1" noChangeArrowheads="1"/>
            </p:cNvPicPr>
            <p:nvPr/>
          </p:nvPicPr>
          <p:blipFill>
            <a:blip r:embed="rId3"/>
            <a:srcRect l="8350" t="4572" r="8350" b="10667"/>
            <a:stretch>
              <a:fillRect/>
            </a:stretch>
          </p:blipFill>
          <p:spPr bwMode="auto">
            <a:xfrm>
              <a:off x="7965255" y="4851558"/>
              <a:ext cx="830263" cy="585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5" descr="Microsoft Hom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8697" y="4924425"/>
              <a:ext cx="1417637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3" descr="emc_logo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068786" y="4881245"/>
              <a:ext cx="1147762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0" descr="Symantec">
              <a:hlinkClick r:id="rId6" action="ppaction://hlinkfile"/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29000" y="4953000"/>
              <a:ext cx="15525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2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94027" y="4933950"/>
              <a:ext cx="1228725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One week to a couple months engagement</a:t>
            </a:r>
          </a:p>
          <a:p>
            <a:r>
              <a:rPr lang="en-US" dirty="0" smtClean="0"/>
              <a:t>Quickly learn the system</a:t>
            </a:r>
          </a:p>
          <a:p>
            <a:r>
              <a:rPr lang="en-US" dirty="0" smtClean="0"/>
              <a:t>Find theoretical flaws through threat modeling and intuition</a:t>
            </a:r>
          </a:p>
          <a:p>
            <a:r>
              <a:rPr lang="en-US" dirty="0" smtClean="0"/>
              <a:t>Verify flaws through testing</a:t>
            </a:r>
          </a:p>
          <a:p>
            <a:r>
              <a:rPr lang="en-US" dirty="0" smtClean="0"/>
              <a:t>Help client remediate the flaw directly or through recommendations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makes a great hacker?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Complete Knowledge of the System</a:t>
            </a:r>
          </a:p>
          <a:p>
            <a:pPr lvl="1"/>
            <a:r>
              <a:rPr lang="en-US" dirty="0" smtClean="0"/>
              <a:t>Great security testers know </a:t>
            </a:r>
            <a:r>
              <a:rPr lang="en-US" i="1" dirty="0" smtClean="0"/>
              <a:t>everything</a:t>
            </a:r>
            <a:r>
              <a:rPr lang="en-US" dirty="0" smtClean="0"/>
              <a:t> about </a:t>
            </a:r>
            <a:r>
              <a:rPr lang="en-US" i="1" dirty="0" smtClean="0"/>
              <a:t>every</a:t>
            </a:r>
            <a:r>
              <a:rPr lang="en-US" dirty="0" smtClean="0"/>
              <a:t> layer of the system, from browser to hardware</a:t>
            </a:r>
          </a:p>
          <a:p>
            <a:r>
              <a:rPr lang="en-US" dirty="0" smtClean="0"/>
              <a:t>A Great Imagination</a:t>
            </a:r>
          </a:p>
          <a:p>
            <a:pPr lvl="1"/>
            <a:r>
              <a:rPr lang="en-US" dirty="0" smtClean="0"/>
              <a:t>What’s </a:t>
            </a:r>
            <a:r>
              <a:rPr lang="en-US" i="1" dirty="0" smtClean="0"/>
              <a:t>really</a:t>
            </a:r>
            <a:r>
              <a:rPr lang="en-US" dirty="0" smtClean="0"/>
              <a:t> going on back there?</a:t>
            </a:r>
          </a:p>
          <a:p>
            <a:r>
              <a:rPr lang="en-US" dirty="0" smtClean="0"/>
              <a:t>An Evil Streak</a:t>
            </a:r>
          </a:p>
          <a:p>
            <a:pPr lvl="1"/>
            <a:r>
              <a:rPr lang="en-US" dirty="0" smtClean="0"/>
              <a:t>What’s the worst thing I could do?</a:t>
            </a:r>
          </a:p>
          <a:p>
            <a:pPr lvl="1"/>
            <a:r>
              <a:rPr lang="en-US" dirty="0" smtClean="0"/>
              <a:t>Steal passwords, credit card numbers, take the system down?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6497" y="1524000"/>
            <a:ext cx="6031006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Cross Site Scripting</a:t>
            </a:r>
          </a:p>
          <a:p>
            <a:r>
              <a:rPr lang="en-US" dirty="0" smtClean="0"/>
              <a:t>SQL Injection</a:t>
            </a:r>
          </a:p>
          <a:p>
            <a:r>
              <a:rPr lang="en-US" dirty="0" smtClean="0"/>
              <a:t>Forceful Browsing</a:t>
            </a:r>
          </a:p>
          <a:p>
            <a:r>
              <a:rPr lang="en-US" dirty="0" err="1" smtClean="0"/>
              <a:t>Decompilation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 very careful with your input!</a:t>
            </a:r>
          </a:p>
          <a:p>
            <a:r>
              <a:rPr lang="en-US" dirty="0" smtClean="0"/>
              <a:t>Assume the world is malicious</a:t>
            </a:r>
          </a:p>
          <a:p>
            <a:r>
              <a:rPr lang="en-US" dirty="0" smtClean="0"/>
              <a:t>Think like an attacker</a:t>
            </a:r>
          </a:p>
          <a:p>
            <a:r>
              <a:rPr lang="en-US" dirty="0" smtClean="0"/>
              <a:t>Protect yourself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403</TotalTime>
  <Words>253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Median</vt:lpstr>
      <vt:lpstr>So you want to be a Hacker?</vt:lpstr>
      <vt:lpstr>Agenda</vt:lpstr>
      <vt:lpstr>Introduction</vt:lpstr>
      <vt:lpstr>Day in the life</vt:lpstr>
      <vt:lpstr>The Work</vt:lpstr>
      <vt:lpstr>What makes a great hacker?</vt:lpstr>
      <vt:lpstr>Example</vt:lpstr>
      <vt:lpstr>Demos!</vt:lpstr>
      <vt:lpstr>Remediation</vt:lpstr>
      <vt:lpstr>Questions?</vt:lpstr>
    </vt:vector>
  </TitlesOfParts>
  <Company>Security Innovation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you want to be a Hacker?</dc:title>
  <dc:creator>Joe Basirico</dc:creator>
  <cp:lastModifiedBy>Joe</cp:lastModifiedBy>
  <cp:revision>42</cp:revision>
  <dcterms:created xsi:type="dcterms:W3CDTF">2009-04-10T18:53:04Z</dcterms:created>
  <dcterms:modified xsi:type="dcterms:W3CDTF">2009-04-12T21:49:32Z</dcterms:modified>
</cp:coreProperties>
</file>